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954000" cy="16764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28" d="100"/>
          <a:sy n="28" d="100"/>
        </p:scale>
        <p:origin x="229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D204B8-CFBD-436A-BDF0-9A0BCE9A0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2743555"/>
            <a:ext cx="9715500" cy="5836355"/>
          </a:xfrm>
        </p:spPr>
        <p:txBody>
          <a:bodyPr anchor="b"/>
          <a:lstStyle>
            <a:lvl1pPr algn="ctr">
              <a:defRPr sz="4636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479EB91-D00C-4796-8FBB-B65372A94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8804982"/>
            <a:ext cx="9715500" cy="4047418"/>
          </a:xfrm>
        </p:spPr>
        <p:txBody>
          <a:bodyPr/>
          <a:lstStyle>
            <a:lvl1pPr marL="0" indent="0" algn="ctr">
              <a:buNone/>
              <a:defRPr sz="1854"/>
            </a:lvl1pPr>
            <a:lvl2pPr marL="353278" indent="0" algn="ctr">
              <a:buNone/>
              <a:defRPr sz="1545"/>
            </a:lvl2pPr>
            <a:lvl3pPr marL="706557" indent="0" algn="ctr">
              <a:buNone/>
              <a:defRPr sz="1391"/>
            </a:lvl3pPr>
            <a:lvl4pPr marL="1059835" indent="0" algn="ctr">
              <a:buNone/>
              <a:defRPr sz="1236"/>
            </a:lvl4pPr>
            <a:lvl5pPr marL="1413114" indent="0" algn="ctr">
              <a:buNone/>
              <a:defRPr sz="1236"/>
            </a:lvl5pPr>
            <a:lvl6pPr marL="1766392" indent="0" algn="ctr">
              <a:buNone/>
              <a:defRPr sz="1236"/>
            </a:lvl6pPr>
            <a:lvl7pPr marL="2119671" indent="0" algn="ctr">
              <a:buNone/>
              <a:defRPr sz="1236"/>
            </a:lvl7pPr>
            <a:lvl8pPr marL="2472949" indent="0" algn="ctr">
              <a:buNone/>
              <a:defRPr sz="1236"/>
            </a:lvl8pPr>
            <a:lvl9pPr marL="2826228" indent="0" algn="ctr">
              <a:buNone/>
              <a:defRPr sz="1236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1A11D7-959E-4CB4-BBB2-5E196CD8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0D73A4-83F1-4219-8AA4-FBED97FA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E1334A-C827-4833-9015-F49C71A9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C1ECEA-EFD6-4817-8441-1F5A98DA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6A5E93-9661-425E-B60E-79FFE1C9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3112D5-CB6E-46C0-91A5-3628D580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574EDB-A4C6-4869-A5F8-5EB2231C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CF4F50-17A4-4EC7-9627-210D2DAB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33C4402-96C9-4F03-9240-6A010594B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70206" y="892528"/>
            <a:ext cx="2793207" cy="1420671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6BB33F-841A-4FF5-A638-56008956F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0589" y="892528"/>
            <a:ext cx="8217694" cy="1420671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705F18-3E0A-4BB2-8293-E6B12DFF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53EE44-E899-4744-A0EA-459C5C33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6055E1-C742-4222-A9EF-B96F47BB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0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BED7BB-870B-4F46-8516-D6139A106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5A073A-861E-454D-A35E-4F3A84111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CCF91B-4B25-4A18-A06E-40985A368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59FEE7C-AD0F-4BA4-82A8-483C5742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453A60-7303-4D86-BF0B-CE754AF7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1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2CBD53-4C92-43A4-95F5-B230C0CB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179364"/>
            <a:ext cx="11172825" cy="6973357"/>
          </a:xfrm>
        </p:spPr>
        <p:txBody>
          <a:bodyPr anchor="b"/>
          <a:lstStyle>
            <a:lvl1pPr>
              <a:defRPr sz="4636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81C787-7E44-40CD-B5D6-855F99C6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3841" y="11218691"/>
            <a:ext cx="11172825" cy="3667124"/>
          </a:xfrm>
        </p:spPr>
        <p:txBody>
          <a:bodyPr/>
          <a:lstStyle>
            <a:lvl1pPr marL="0" indent="0">
              <a:buNone/>
              <a:defRPr sz="1854">
                <a:solidFill>
                  <a:schemeClr val="tx1">
                    <a:tint val="75000"/>
                  </a:schemeClr>
                </a:solidFill>
              </a:defRPr>
            </a:lvl1pPr>
            <a:lvl2pPr marL="353278" indent="0">
              <a:buNone/>
              <a:defRPr sz="1545">
                <a:solidFill>
                  <a:schemeClr val="tx1">
                    <a:tint val="75000"/>
                  </a:schemeClr>
                </a:solidFill>
              </a:defRPr>
            </a:lvl2pPr>
            <a:lvl3pPr marL="706557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05983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413114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176639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11967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472949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2826228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44A4FA-7669-4046-A23B-0D3AAD64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82D611-E956-4001-80E8-6F0C3F37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068FD7-AFDB-4887-88E4-F5CB1C2B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1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E57274-4319-4E59-B793-978C0DAB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BB7418-49E5-4DD3-B038-074B0F134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588" y="4462639"/>
            <a:ext cx="5505450" cy="10636604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65C3550-9580-4D6E-91F0-E16700FEB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7963" y="4462639"/>
            <a:ext cx="5505450" cy="10636604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3F85901-505A-466A-A2E8-8FEFB5CF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5692FF-0974-45D3-8EA0-C2547F59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478AF4-F45F-4C02-B95F-DB03D79B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0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3D179-DB92-4B6F-B273-F623B947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74" y="892533"/>
            <a:ext cx="11172825" cy="324026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16CA60-F265-4F01-B59A-7B8B72C6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276" y="4109509"/>
            <a:ext cx="5480149" cy="2014007"/>
          </a:xfrm>
        </p:spPr>
        <p:txBody>
          <a:bodyPr anchor="b"/>
          <a:lstStyle>
            <a:lvl1pPr marL="0" indent="0">
              <a:buNone/>
              <a:defRPr sz="1854" b="1"/>
            </a:lvl1pPr>
            <a:lvl2pPr marL="353278" indent="0">
              <a:buNone/>
              <a:defRPr sz="1545" b="1"/>
            </a:lvl2pPr>
            <a:lvl3pPr marL="706557" indent="0">
              <a:buNone/>
              <a:defRPr sz="1391" b="1"/>
            </a:lvl3pPr>
            <a:lvl4pPr marL="1059835" indent="0">
              <a:buNone/>
              <a:defRPr sz="1236" b="1"/>
            </a:lvl4pPr>
            <a:lvl5pPr marL="1413114" indent="0">
              <a:buNone/>
              <a:defRPr sz="1236" b="1"/>
            </a:lvl5pPr>
            <a:lvl6pPr marL="1766392" indent="0">
              <a:buNone/>
              <a:defRPr sz="1236" b="1"/>
            </a:lvl6pPr>
            <a:lvl7pPr marL="2119671" indent="0">
              <a:buNone/>
              <a:defRPr sz="1236" b="1"/>
            </a:lvl7pPr>
            <a:lvl8pPr marL="2472949" indent="0">
              <a:buNone/>
              <a:defRPr sz="1236" b="1"/>
            </a:lvl8pPr>
            <a:lvl9pPr marL="2826228" indent="0">
              <a:buNone/>
              <a:defRPr sz="1236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CFAC753-5EE0-4792-BDD5-E980027F0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276" y="6123518"/>
            <a:ext cx="5480149" cy="900677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DD04842-1C75-4136-8F27-E5C515952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7962" y="4109509"/>
            <a:ext cx="5507138" cy="2014007"/>
          </a:xfrm>
        </p:spPr>
        <p:txBody>
          <a:bodyPr anchor="b"/>
          <a:lstStyle>
            <a:lvl1pPr marL="0" indent="0">
              <a:buNone/>
              <a:defRPr sz="1854" b="1"/>
            </a:lvl1pPr>
            <a:lvl2pPr marL="353278" indent="0">
              <a:buNone/>
              <a:defRPr sz="1545" b="1"/>
            </a:lvl2pPr>
            <a:lvl3pPr marL="706557" indent="0">
              <a:buNone/>
              <a:defRPr sz="1391" b="1"/>
            </a:lvl3pPr>
            <a:lvl4pPr marL="1059835" indent="0">
              <a:buNone/>
              <a:defRPr sz="1236" b="1"/>
            </a:lvl4pPr>
            <a:lvl5pPr marL="1413114" indent="0">
              <a:buNone/>
              <a:defRPr sz="1236" b="1"/>
            </a:lvl5pPr>
            <a:lvl6pPr marL="1766392" indent="0">
              <a:buNone/>
              <a:defRPr sz="1236" b="1"/>
            </a:lvl6pPr>
            <a:lvl7pPr marL="2119671" indent="0">
              <a:buNone/>
              <a:defRPr sz="1236" b="1"/>
            </a:lvl7pPr>
            <a:lvl8pPr marL="2472949" indent="0">
              <a:buNone/>
              <a:defRPr sz="1236" b="1"/>
            </a:lvl8pPr>
            <a:lvl9pPr marL="2826228" indent="0">
              <a:buNone/>
              <a:defRPr sz="1236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D6AEB6C-8520-4A05-B31B-4573697BA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7962" y="6123518"/>
            <a:ext cx="5507138" cy="900677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C56F599-EABA-49AF-873D-9DD5876D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9E6B38B-C645-41D9-8714-4953B7AB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7CD9C9D-E8F6-449E-B365-38F7986A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84E14-16BB-45B4-A9A6-3A38B1C6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9B9C7AE-7CDA-4285-9F24-2A6C633C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2006DE-2416-4F1B-AB6E-0E82E722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FD574A-CD5E-43D5-992E-6F7BD82E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7805263-AD0E-4D73-98A7-CA977F11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96C2B3F-2094-426D-BAA8-B9922963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10DF08-6AE5-4447-8683-C10FDCA4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BE94D4-432C-4D89-B88E-88352822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75" y="1117600"/>
            <a:ext cx="4178002" cy="3911600"/>
          </a:xfrm>
        </p:spPr>
        <p:txBody>
          <a:bodyPr anchor="b"/>
          <a:lstStyle>
            <a:lvl1pPr>
              <a:defRPr sz="247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27689CE-8011-4DDE-9D3D-1C8BFF74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139" y="2413710"/>
            <a:ext cx="6557963" cy="11913305"/>
          </a:xfrm>
        </p:spPr>
        <p:txBody>
          <a:bodyPr/>
          <a:lstStyle>
            <a:lvl1pPr>
              <a:defRPr sz="2473"/>
            </a:lvl1pPr>
            <a:lvl2pPr>
              <a:defRPr sz="2164"/>
            </a:lvl2pPr>
            <a:lvl3pPr>
              <a:defRPr sz="1854"/>
            </a:lvl3pPr>
            <a:lvl4pPr>
              <a:defRPr sz="1545"/>
            </a:lvl4pPr>
            <a:lvl5pPr>
              <a:defRPr sz="1545"/>
            </a:lvl5pPr>
            <a:lvl6pPr>
              <a:defRPr sz="1545"/>
            </a:lvl6pPr>
            <a:lvl7pPr>
              <a:defRPr sz="1545"/>
            </a:lvl7pPr>
            <a:lvl8pPr>
              <a:defRPr sz="1545"/>
            </a:lvl8pPr>
            <a:lvl9pPr>
              <a:defRPr sz="1545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E0B9038-C521-4DFE-BA43-53D7DBD94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275" y="5029200"/>
            <a:ext cx="4178002" cy="9317215"/>
          </a:xfrm>
        </p:spPr>
        <p:txBody>
          <a:bodyPr/>
          <a:lstStyle>
            <a:lvl1pPr marL="0" indent="0">
              <a:buNone/>
              <a:defRPr sz="1236"/>
            </a:lvl1pPr>
            <a:lvl2pPr marL="353278" indent="0">
              <a:buNone/>
              <a:defRPr sz="1082"/>
            </a:lvl2pPr>
            <a:lvl3pPr marL="706557" indent="0">
              <a:buNone/>
              <a:defRPr sz="927"/>
            </a:lvl3pPr>
            <a:lvl4pPr marL="1059835" indent="0">
              <a:buNone/>
              <a:defRPr sz="773"/>
            </a:lvl4pPr>
            <a:lvl5pPr marL="1413114" indent="0">
              <a:buNone/>
              <a:defRPr sz="773"/>
            </a:lvl5pPr>
            <a:lvl6pPr marL="1766392" indent="0">
              <a:buNone/>
              <a:defRPr sz="773"/>
            </a:lvl6pPr>
            <a:lvl7pPr marL="2119671" indent="0">
              <a:buNone/>
              <a:defRPr sz="773"/>
            </a:lvl7pPr>
            <a:lvl8pPr marL="2472949" indent="0">
              <a:buNone/>
              <a:defRPr sz="773"/>
            </a:lvl8pPr>
            <a:lvl9pPr marL="2826228" indent="0">
              <a:buNone/>
              <a:defRPr sz="77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A9304D3-C596-46D4-A8FF-180F05844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2AAB8DF-B244-4AFA-A55D-DF041E4ED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790375-BDDA-450A-9D2A-78D79AAE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53C31D-B15B-464C-85BC-BB08E7A6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275" y="1117600"/>
            <a:ext cx="4178002" cy="3911600"/>
          </a:xfrm>
        </p:spPr>
        <p:txBody>
          <a:bodyPr anchor="b"/>
          <a:lstStyle>
            <a:lvl1pPr>
              <a:defRPr sz="247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8F4879C-077A-49F7-8754-8D805B448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7139" y="2413710"/>
            <a:ext cx="6557963" cy="11913305"/>
          </a:xfrm>
        </p:spPr>
        <p:txBody>
          <a:bodyPr/>
          <a:lstStyle>
            <a:lvl1pPr marL="0" indent="0">
              <a:buNone/>
              <a:defRPr sz="2473"/>
            </a:lvl1pPr>
            <a:lvl2pPr marL="353278" indent="0">
              <a:buNone/>
              <a:defRPr sz="2164"/>
            </a:lvl2pPr>
            <a:lvl3pPr marL="706557" indent="0">
              <a:buNone/>
              <a:defRPr sz="1854"/>
            </a:lvl3pPr>
            <a:lvl4pPr marL="1059835" indent="0">
              <a:buNone/>
              <a:defRPr sz="1545"/>
            </a:lvl4pPr>
            <a:lvl5pPr marL="1413114" indent="0">
              <a:buNone/>
              <a:defRPr sz="1545"/>
            </a:lvl5pPr>
            <a:lvl6pPr marL="1766392" indent="0">
              <a:buNone/>
              <a:defRPr sz="1545"/>
            </a:lvl6pPr>
            <a:lvl7pPr marL="2119671" indent="0">
              <a:buNone/>
              <a:defRPr sz="1545"/>
            </a:lvl7pPr>
            <a:lvl8pPr marL="2472949" indent="0">
              <a:buNone/>
              <a:defRPr sz="1545"/>
            </a:lvl8pPr>
            <a:lvl9pPr marL="2826228" indent="0">
              <a:buNone/>
              <a:defRPr sz="1545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7862C7-BB6D-4FA2-9AA5-9B6D4D0DE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2275" y="5029200"/>
            <a:ext cx="4178002" cy="9317215"/>
          </a:xfrm>
        </p:spPr>
        <p:txBody>
          <a:bodyPr/>
          <a:lstStyle>
            <a:lvl1pPr marL="0" indent="0">
              <a:buNone/>
              <a:defRPr sz="1236"/>
            </a:lvl1pPr>
            <a:lvl2pPr marL="353278" indent="0">
              <a:buNone/>
              <a:defRPr sz="1082"/>
            </a:lvl2pPr>
            <a:lvl3pPr marL="706557" indent="0">
              <a:buNone/>
              <a:defRPr sz="927"/>
            </a:lvl3pPr>
            <a:lvl4pPr marL="1059835" indent="0">
              <a:buNone/>
              <a:defRPr sz="773"/>
            </a:lvl4pPr>
            <a:lvl5pPr marL="1413114" indent="0">
              <a:buNone/>
              <a:defRPr sz="773"/>
            </a:lvl5pPr>
            <a:lvl6pPr marL="1766392" indent="0">
              <a:buNone/>
              <a:defRPr sz="773"/>
            </a:lvl6pPr>
            <a:lvl7pPr marL="2119671" indent="0">
              <a:buNone/>
              <a:defRPr sz="773"/>
            </a:lvl7pPr>
            <a:lvl8pPr marL="2472949" indent="0">
              <a:buNone/>
              <a:defRPr sz="773"/>
            </a:lvl8pPr>
            <a:lvl9pPr marL="2826228" indent="0">
              <a:buNone/>
              <a:defRPr sz="77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B60EC7-0792-4699-85E2-EA3A3EA8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8548A7A-E3FF-4E6D-8EE1-A668731C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A292D51-0027-42EA-A9AC-9D62EF6D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52B151C-B93A-4683-BE92-8E09944B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892533"/>
            <a:ext cx="11172825" cy="324026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AA1B45E-ACA1-4391-B1E9-9A38973BA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588" y="4462639"/>
            <a:ext cx="11172825" cy="106366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C9C5B5-CD05-46F9-89DD-4765C8744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8763" y="15537749"/>
            <a:ext cx="2914650" cy="8925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1C3E-49ED-47FD-B081-3728868C0D27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1FEE83-5B04-4846-9CBB-C6BC04C83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1013" y="15537749"/>
            <a:ext cx="4371975" cy="8925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BE1335-F4E9-4286-8598-4E63D1D5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88" y="15537749"/>
            <a:ext cx="2914650" cy="89252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0214-127E-4D1F-9627-B66489E69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706557" rtl="1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639" indent="-176639" algn="r" defTabSz="706557" rtl="1" eaLnBrk="1" latinLnBrk="0" hangingPunct="1">
        <a:lnSpc>
          <a:spcPct val="90000"/>
        </a:lnSpc>
        <a:spcBef>
          <a:spcPts val="773"/>
        </a:spcBef>
        <a:buFont typeface="Arial" panose="020B0604020202020204" pitchFamily="34" charset="0"/>
        <a:buChar char="•"/>
        <a:defRPr sz="2164" kern="1200">
          <a:solidFill>
            <a:schemeClr val="tx1"/>
          </a:solidFill>
          <a:latin typeface="+mn-lt"/>
          <a:ea typeface="+mn-ea"/>
          <a:cs typeface="+mn-cs"/>
        </a:defRPr>
      </a:lvl1pPr>
      <a:lvl2pPr marL="529918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854" kern="1200">
          <a:solidFill>
            <a:schemeClr val="tx1"/>
          </a:solidFill>
          <a:latin typeface="+mn-lt"/>
          <a:ea typeface="+mn-ea"/>
          <a:cs typeface="+mn-cs"/>
        </a:defRPr>
      </a:lvl2pPr>
      <a:lvl3pPr marL="883196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545" kern="1200">
          <a:solidFill>
            <a:schemeClr val="tx1"/>
          </a:solidFill>
          <a:latin typeface="+mn-lt"/>
          <a:ea typeface="+mn-ea"/>
          <a:cs typeface="+mn-cs"/>
        </a:defRPr>
      </a:lvl3pPr>
      <a:lvl4pPr marL="1236475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589753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943031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296310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649588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3002867" indent="-176639" algn="r" defTabSz="706557" rtl="1" eaLnBrk="1" latinLnBrk="0" hangingPunct="1">
        <a:lnSpc>
          <a:spcPct val="90000"/>
        </a:lnSpc>
        <a:spcBef>
          <a:spcPts val="386"/>
        </a:spcBef>
        <a:buFont typeface="Arial" panose="020B0604020202020204" pitchFamily="34" charset="0"/>
        <a:buChar char="•"/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1pPr>
      <a:lvl2pPr marL="353278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2pPr>
      <a:lvl3pPr marL="706557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3pPr>
      <a:lvl4pPr marL="1059835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4pPr>
      <a:lvl5pPr marL="1413114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5pPr>
      <a:lvl6pPr marL="1766392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6pPr>
      <a:lvl7pPr marL="2119671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7pPr>
      <a:lvl8pPr marL="2472949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8pPr>
      <a:lvl9pPr marL="2826228" algn="r" defTabSz="706557" rtl="1" eaLnBrk="1" latinLnBrk="0" hangingPunct="1">
        <a:defRPr sz="13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E3F247-52DB-41F2-99EE-00CAE2C7FBF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6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BB912A-13E2-4392-BB8F-705D0E90A0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8669AD-411E-40F4-9CDF-1613260E25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6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6257A0-E427-4EA1-8B81-B792A708DA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8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E56634-473D-4260-9C25-EA9F4683A1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CC88F4-B501-4734-8CA3-DB2B9D2F8F8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4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7264CB-3E84-48EB-B1F1-DDBE3BB7015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4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3DAB8C-BF99-40FD-BF3B-D49FB5B5335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5518F1-62DB-4B1E-9EA9-7C0FC1A2EC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62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341004-F145-4F13-A11D-F23D05BF45A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23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657FF9-12FE-4EEF-9705-4A884D3449E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4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776555-DD59-4C69-BA62-C3966D8D5E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3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CC4FCF-2B59-4DA4-AD90-D0D6501D7B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1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65DFB8-6A8F-48FE-9955-6D962D7610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9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5EEE3D-6EF9-47AA-83FD-52B11EE909B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0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741DBE0-BA7D-4955-BD7D-9A8404F2D68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5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CE85BD-CB98-4F6C-86EA-A201D24A52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138C2C-6B6D-414B-B82F-20C49D1229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6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A11D35-DF2D-49F4-9EF1-E14B850C094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0F7CC7-896C-4F86-965F-7B65E1F43A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7E1980-BCD2-4336-AAC7-6E9B6186B61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0" cy="16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46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2018-11-10T21:22:58Z</dcterms:created>
  <dcterms:modified xsi:type="dcterms:W3CDTF">2018-11-10T21:22:58Z</dcterms:modified>
</cp:coreProperties>
</file>